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66" r:id="rId6"/>
    <p:sldId id="267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0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6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0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71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0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7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77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8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1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2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1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9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0BF39B-FCC8-4024-8CF7-99A73C6FA1A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45E320-CE58-493C-9210-452C0D30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easing1@falconspoint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B1B5-2F47-45DB-A0C9-B25241C044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Housing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3FC3D-51BB-408F-8506-51945915E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19797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Falcon’s Pointe</a:t>
            </a:r>
          </a:p>
          <a:p>
            <a:r>
              <a:rPr lang="en-US" sz="29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https://www.falconspointe.com</a:t>
            </a:r>
          </a:p>
          <a:p>
            <a:r>
              <a:rPr lang="en-US" sz="2500" dirty="0"/>
              <a:t>912 Klotz Rd, Bowling Green, OH 43402, United States</a:t>
            </a:r>
          </a:p>
          <a:p>
            <a:r>
              <a:rPr lang="en-US" sz="2500" dirty="0"/>
              <a:t>(419) 353-4316</a:t>
            </a:r>
          </a:p>
          <a:p>
            <a:endParaRPr lang="en-US" sz="12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422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02E9-08AA-44A7-BD05-CF3929B8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79BE-3ABA-42AE-9DD9-2CDEEBF3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9" y="2556932"/>
            <a:ext cx="10467702" cy="33189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5100" dirty="0"/>
              <a:t>10 Months Academic Term $528 (August – May)     + electricity and gas costs 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12 Months Standard Term  $440 (August – August)  + electricity and gas costs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sz="2600" dirty="0">
                <a:highlight>
                  <a:srgbClr val="FFFF00"/>
                </a:highlight>
              </a:rPr>
              <a:t>( 12 months option is more convenient, because you need to take classes during June)</a:t>
            </a:r>
            <a:endParaRPr lang="en-US" sz="2600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Note: fees will be charged if you do not pay before moving.	</a:t>
            </a:r>
            <a:endParaRPr lang="en-US" sz="2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0515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82DE-F5EB-4DCF-90A2-E876D5B7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BF9F1-9822-4C39-AAB5-5865BBB0D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9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D512-6C16-4CD9-B04B-AA6DD32E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9584"/>
            <a:ext cx="9601196" cy="1303867"/>
          </a:xfrm>
        </p:spPr>
        <p:txBody>
          <a:bodyPr/>
          <a:lstStyle/>
          <a:p>
            <a:r>
              <a:rPr lang="en-US" dirty="0"/>
              <a:t>Falcon’s Pointe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7A7B8-FC8A-4B61-B0D4-07916B01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199" y="2544163"/>
            <a:ext cx="9601196" cy="36563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It’s located near Bowling Green State University (walking distance).</a:t>
            </a:r>
          </a:p>
          <a:p>
            <a:r>
              <a:rPr lang="en-US" dirty="0"/>
              <a:t>Individual leases</a:t>
            </a:r>
          </a:p>
          <a:p>
            <a:r>
              <a:rPr lang="en-US" u="sng" dirty="0"/>
              <a:t>Apartments Amenities: </a:t>
            </a:r>
          </a:p>
          <a:p>
            <a:pPr marL="0" indent="0">
              <a:buNone/>
            </a:pPr>
            <a:r>
              <a:rPr lang="en-US" dirty="0"/>
              <a:t>		*4 Private/Individual Rooms (incudes: bed, bath, closet and desk)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	*equipped kitchen (shared)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	*living room (shared)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	*inside laundry (shared)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	* internet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	*others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7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D512-6C16-4CD9-B04B-AA6DD32E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9584"/>
            <a:ext cx="9601196" cy="1303867"/>
          </a:xfrm>
        </p:spPr>
        <p:txBody>
          <a:bodyPr/>
          <a:lstStyle/>
          <a:p>
            <a:r>
              <a:rPr lang="en-US" dirty="0"/>
              <a:t>Falcon’s Pointe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7A7B8-FC8A-4B61-B0D4-07916B01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199" y="2544163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400" u="sng" dirty="0"/>
              <a:t>Apartments Complex Amenities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*24/7 computer lab 					*</a:t>
            </a:r>
            <a:r>
              <a:rPr lang="es-ES" sz="1800" dirty="0" err="1"/>
              <a:t>Clubroom</a:t>
            </a:r>
            <a:r>
              <a:rPr lang="es-ES" sz="1800" dirty="0"/>
              <a:t> </a:t>
            </a:r>
            <a:r>
              <a:rPr lang="es-ES" sz="1800" dirty="0" err="1"/>
              <a:t>with</a:t>
            </a:r>
            <a:r>
              <a:rPr lang="es-ES" sz="1800" dirty="0"/>
              <a:t> </a:t>
            </a:r>
            <a:r>
              <a:rPr lang="es-ES" sz="1800" dirty="0" err="1"/>
              <a:t>Billiards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*Wi-Fi	 						*Sand Volleyball Court		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*Gym							*Basketball Court (Lighted at Night)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*Pool							* </a:t>
            </a:r>
            <a:r>
              <a:rPr lang="es-ES" sz="1800" dirty="0"/>
              <a:t>24 </a:t>
            </a:r>
            <a:r>
              <a:rPr lang="es-ES" sz="1800" dirty="0" err="1"/>
              <a:t>Hour</a:t>
            </a:r>
            <a:r>
              <a:rPr lang="es-ES" sz="1800" dirty="0"/>
              <a:t> </a:t>
            </a:r>
            <a:r>
              <a:rPr lang="es-ES" sz="1800" dirty="0" err="1"/>
              <a:t>Emergency</a:t>
            </a:r>
            <a:r>
              <a:rPr lang="es-ES" sz="1800" dirty="0"/>
              <a:t> </a:t>
            </a:r>
            <a:r>
              <a:rPr lang="es-ES" sz="1800" dirty="0" err="1"/>
              <a:t>Maintenance</a:t>
            </a: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*Free shuttle to campus 				* Others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9D16-E975-4C48-AE9F-54C6F193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Falcon’s Pointe Facilities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E55AC-B1D5-48A8-9199-3455A440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32" y="2746145"/>
            <a:ext cx="3404906" cy="2226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5FE0B-7D11-40B3-ACE7-91CE1CC09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46" y="2746144"/>
            <a:ext cx="3404906" cy="2226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764D38-8F95-4F5E-BB49-13119C071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861" y="2746145"/>
            <a:ext cx="3404907" cy="22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9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9D16-E975-4C48-AE9F-54C6F193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Falcon’s Pointe Facilities </a:t>
            </a:r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5464199-96FF-4602-ACE8-A5301BCE7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7" y="2746144"/>
            <a:ext cx="3124950" cy="2343713"/>
          </a:xfrm>
          <a:prstGeom prst="rect">
            <a:avLst/>
          </a:prstGeom>
        </p:spPr>
      </p:pic>
      <p:pic>
        <p:nvPicPr>
          <p:cNvPr id="11" name="Picture 10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C93CA8D3-ED5B-42EB-B584-8ED168A28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47" y="2734332"/>
            <a:ext cx="3191725" cy="2343713"/>
          </a:xfrm>
          <a:prstGeom prst="rect">
            <a:avLst/>
          </a:prstGeom>
        </p:spPr>
      </p:pic>
      <p:pic>
        <p:nvPicPr>
          <p:cNvPr id="13" name="Picture 12" descr="A bedroom with a bed in a room&#10;&#10;Description automatically generated">
            <a:extLst>
              <a:ext uri="{FF2B5EF4-FFF2-40B4-BE49-F238E27FC236}">
                <a16:creationId xmlns:a16="http://schemas.microsoft.com/office/drawing/2014/main" id="{8BEDB75F-2419-445A-AF5E-7DA5ADB06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16" y="2734332"/>
            <a:ext cx="3311951" cy="23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9D16-E975-4C48-AE9F-54C6F193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Falcon’s Pointe Facilities </a:t>
            </a:r>
          </a:p>
        </p:txBody>
      </p:sp>
      <p:pic>
        <p:nvPicPr>
          <p:cNvPr id="4" name="Picture 3" descr="A person sitting at a table&#10;&#10;Description automatically generated">
            <a:extLst>
              <a:ext uri="{FF2B5EF4-FFF2-40B4-BE49-F238E27FC236}">
                <a16:creationId xmlns:a16="http://schemas.microsoft.com/office/drawing/2014/main" id="{D1D7DC2D-7913-4179-BA28-4E87928C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5" y="2500630"/>
            <a:ext cx="3452303" cy="2589227"/>
          </a:xfrm>
          <a:prstGeom prst="rect">
            <a:avLst/>
          </a:prstGeom>
        </p:spPr>
      </p:pic>
      <p:pic>
        <p:nvPicPr>
          <p:cNvPr id="6" name="Picture 5" descr="A group of people on a sidewalk&#10;&#10;Description automatically generated">
            <a:extLst>
              <a:ext uri="{FF2B5EF4-FFF2-40B4-BE49-F238E27FC236}">
                <a16:creationId xmlns:a16="http://schemas.microsoft.com/office/drawing/2014/main" id="{86AFB5E3-DDFF-4193-BA56-63C4B05AC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48" y="2500630"/>
            <a:ext cx="3509916" cy="2589227"/>
          </a:xfrm>
          <a:prstGeom prst="rect">
            <a:avLst/>
          </a:prstGeom>
        </p:spPr>
      </p:pic>
      <p:pic>
        <p:nvPicPr>
          <p:cNvPr id="12" name="Picture 1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895DD1D-31BD-4FBA-9AA2-8DF8C63DE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74" y="2500630"/>
            <a:ext cx="3323473" cy="25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3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834E-8138-4D16-9D88-2974131A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to Apply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EAA7A-C5C4-4E31-BDF8-32A556394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Contract Renewal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DB700-F379-432A-8633-03E288880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0388" y="3243262"/>
            <a:ext cx="5033316" cy="2632605"/>
          </a:xfrm>
        </p:spPr>
        <p:txBody>
          <a:bodyPr/>
          <a:lstStyle/>
          <a:p>
            <a:r>
              <a:rPr lang="en-US" dirty="0"/>
              <a:t>You can start living in your apartment since you </a:t>
            </a:r>
            <a:r>
              <a:rPr lang="en-US" dirty="0">
                <a:highlight>
                  <a:srgbClr val="FFFF00"/>
                </a:highlight>
              </a:rPr>
              <a:t>arrive</a:t>
            </a:r>
            <a:r>
              <a:rPr lang="en-US" dirty="0"/>
              <a:t>  Bowling Green.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BBDFE-DBCB-4D89-84B6-4DD0CB7BB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Request a Leasing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11291-38EC-40E8-909B-4E96AA3FEF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 must wait for the apartment to be delivered (Aug 24, 2020). </a:t>
            </a:r>
          </a:p>
          <a:p>
            <a:r>
              <a:rPr lang="en-US" dirty="0"/>
              <a:t>Between August 22- 30 you must attend initial orientation. </a:t>
            </a:r>
          </a:p>
        </p:txBody>
      </p:sp>
    </p:spTree>
    <p:extLst>
      <p:ext uri="{BB962C8B-B14F-4D97-AF65-F5344CB8AC3E}">
        <p14:creationId xmlns:p14="http://schemas.microsoft.com/office/powerpoint/2010/main" val="160126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70F9-DE0E-4B80-8E69-4F9D00E9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Renewal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50B45-34C8-4AAA-B185-07BAC2704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You should contact a student who lives in Falcon’s Pointe.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student must inform Falcon’s Pointe that he wants to renew the contract for the entire year and provide the new student information.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Falcon’s Pointe will contact the new student to start the process.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costs of renewing the contract are </a:t>
            </a:r>
            <a:r>
              <a:rPr lang="en-US" sz="1800" b="1" dirty="0">
                <a:highlight>
                  <a:srgbClr val="FFFF00"/>
                </a:highlight>
              </a:rPr>
              <a:t>$300 </a:t>
            </a:r>
            <a:r>
              <a:rPr lang="en-US" sz="1800" dirty="0">
                <a:highlight>
                  <a:srgbClr val="FFFF00"/>
                </a:highlight>
              </a:rPr>
              <a:t>(+ $10 fee if you pay by credit card)</a:t>
            </a:r>
            <a:endParaRPr lang="en-US" sz="1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101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BEB3-B933-4391-85D6-A11F77AC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a Leasing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60E9-D0D7-4A7B-90A2-0F807186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77" y="2556932"/>
            <a:ext cx="10605155" cy="3573902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You must send an email to Falcon’s Pointe to start the process. </a:t>
            </a:r>
            <a:r>
              <a:rPr lang="en-US" sz="8000" b="1" dirty="0">
                <a:hlinkClick r:id="rId2"/>
              </a:rPr>
              <a:t>leasing1@falconspointe.com</a:t>
            </a:r>
            <a:r>
              <a:rPr lang="en-US" sz="8000" b="1" dirty="0"/>
              <a:t> </a:t>
            </a:r>
          </a:p>
          <a:p>
            <a:pPr marL="0" indent="0">
              <a:buNone/>
            </a:pPr>
            <a:endParaRPr lang="en-US" sz="8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Falcon’s Pointe will send you all the information and the application documents </a:t>
            </a:r>
            <a:r>
              <a:rPr lang="en-US" sz="7200" dirty="0">
                <a:highlight>
                  <a:srgbClr val="FFFF00"/>
                </a:highlight>
              </a:rPr>
              <a:t>(</a:t>
            </a:r>
            <a:r>
              <a:rPr lang="en-US" sz="6400" dirty="0">
                <a:highlight>
                  <a:srgbClr val="FFFF00"/>
                </a:highlight>
              </a:rPr>
              <a:t>ask for roommate match). </a:t>
            </a:r>
          </a:p>
          <a:p>
            <a:pPr marL="0" indent="0">
              <a:buNone/>
            </a:pPr>
            <a:endParaRPr lang="en-US" sz="8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8000" b="1" u="sng" dirty="0"/>
              <a:t>Leasing Fees </a:t>
            </a:r>
          </a:p>
          <a:p>
            <a:pPr marL="0" indent="0">
              <a:buNone/>
            </a:pPr>
            <a:r>
              <a:rPr lang="en-US" sz="8000" dirty="0"/>
              <a:t>		* Security Deposit $100 + Application Fee $35 </a:t>
            </a:r>
            <a:r>
              <a:rPr lang="en-US" sz="6400" dirty="0">
                <a:highlight>
                  <a:srgbClr val="FFFF00"/>
                </a:highlight>
              </a:rPr>
              <a:t>(+ $10 fee if you pay by credit card).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tx1"/>
                </a:solidFill>
              </a:rPr>
              <a:t>		*Self Guarantor: refundable security deposit ($300) + last month in advance. 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tx1"/>
                </a:solidFill>
              </a:rPr>
              <a:t>		*Guarantor: No Leasing Fees.</a:t>
            </a:r>
          </a:p>
          <a:p>
            <a:pPr marL="0" indent="0">
              <a:buNone/>
            </a:pPr>
            <a:r>
              <a:rPr lang="en-US" sz="8000" dirty="0"/>
              <a:t>	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329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467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Housing Tutorial</vt:lpstr>
      <vt:lpstr>Falcon’s Pointe Housing </vt:lpstr>
      <vt:lpstr>Falcon’s Pointe Housing </vt:lpstr>
      <vt:lpstr>Falcon’s Pointe Facilities </vt:lpstr>
      <vt:lpstr>Falcon’s Pointe Facilities </vt:lpstr>
      <vt:lpstr>Falcon’s Pointe Facilities </vt:lpstr>
      <vt:lpstr>Alternatives to Apply</vt:lpstr>
      <vt:lpstr>Contract Renewal Process </vt:lpstr>
      <vt:lpstr>Request a Leasing </vt:lpstr>
      <vt:lpstr>Lease Rates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Falcon’s Pointe Housing</dc:title>
  <dc:creator>lilliana.rivera1@upr.edu</dc:creator>
  <cp:lastModifiedBy>Aida Lozada</cp:lastModifiedBy>
  <cp:revision>26</cp:revision>
  <dcterms:created xsi:type="dcterms:W3CDTF">2020-02-10T15:31:57Z</dcterms:created>
  <dcterms:modified xsi:type="dcterms:W3CDTF">2020-02-20T19:18:04Z</dcterms:modified>
</cp:coreProperties>
</file>